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sldIdLst>
    <p:sldId id="256" r:id="rId2"/>
    <p:sldId id="266" r:id="rId3"/>
    <p:sldId id="257" r:id="rId4"/>
    <p:sldId id="267" r:id="rId5"/>
    <p:sldId id="268" r:id="rId6"/>
    <p:sldId id="265" r:id="rId7"/>
    <p:sldId id="269" r:id="rId8"/>
    <p:sldId id="258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0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3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68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87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87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7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96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70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7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6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8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6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2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8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0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1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glovehome/Chess" TargetMode="External"/><Relationship Id="rId2" Type="http://schemas.openxmlformats.org/officeDocument/2006/relationships/hyperlink" Target="https://trello.com/b/K8FSzVtn/1-62-s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2215085" y="1130530"/>
            <a:ext cx="6705398" cy="1069905"/>
          </a:xfrm>
        </p:spPr>
        <p:txBody>
          <a:bodyPr/>
          <a:lstStyle/>
          <a:p>
            <a:pPr algn="ctr"/>
            <a:r>
              <a:rPr lang="en-US" dirty="0" smtClean="0"/>
              <a:t>Chess game</a:t>
            </a:r>
            <a:endParaRPr lang="th-TH" dirty="0"/>
          </a:p>
        </p:txBody>
      </p:sp>
      <p:pic>
        <p:nvPicPr>
          <p:cNvPr id="4" name="รูปภาพ 3" descr="File:&lt;strong&gt;Chess board&lt;/strong&gt; blank.sv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60" y="2610195"/>
            <a:ext cx="3564179" cy="3624349"/>
          </a:xfrm>
          <a:prstGeom prst="rect">
            <a:avLst/>
          </a:prstGeom>
        </p:spPr>
      </p:pic>
      <p:pic>
        <p:nvPicPr>
          <p:cNvPr id="5" name="รูปภาพ 4" descr="Extensible &lt;strong&gt;Chessboard&lt;/strong&gt; by emmett - Thingivers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02" y="2975955"/>
            <a:ext cx="3741558" cy="28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latin typeface="Algerian" panose="04020705040A02060702" pitchFamily="82" charset="0"/>
              </a:rPr>
              <a:t>Link </a:t>
            </a:r>
            <a:r>
              <a:rPr lang="en-US" sz="2800" dirty="0" err="1" smtClean="0">
                <a:latin typeface="Algerian" panose="04020705040A02060702" pitchFamily="82" charset="0"/>
              </a:rPr>
              <a:t>github</a:t>
            </a:r>
            <a:r>
              <a:rPr lang="en-US" sz="2800" dirty="0" smtClean="0">
                <a:latin typeface="Algerian" panose="04020705040A02060702" pitchFamily="82" charset="0"/>
              </a:rPr>
              <a:t>//</a:t>
            </a:r>
            <a:r>
              <a:rPr lang="en-US" sz="2800" dirty="0" err="1" smtClean="0">
                <a:latin typeface="Algerian" panose="04020705040A02060702" pitchFamily="82" charset="0"/>
              </a:rPr>
              <a:t>trello</a:t>
            </a:r>
            <a:endParaRPr lang="th-TH" sz="2800" dirty="0">
              <a:latin typeface="Algerian" panose="04020705040A02060702" pitchFamily="82" charset="0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https://trello.com/b/K8FSzVtn/1-62-sw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https://github.com/doglovehome/Chess</a:t>
            </a:r>
            <a:endParaRPr lang="th-TH" dirty="0"/>
          </a:p>
        </p:txBody>
      </p:sp>
      <p:sp>
        <p:nvSpPr>
          <p:cNvPr id="6" name="AutoShape 6" descr="ผลการค้นหารูปภาพสำหรับ github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7" name="รูปภาพ 6" descr="Quickly post gists to &lt;strong&gt;GitHub&lt;/strong&gt; Enterprise and &lt;strong&gt;github&lt;/strong&gt;.com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46" y="4131425"/>
            <a:ext cx="1997825" cy="1997825"/>
          </a:xfrm>
          <a:prstGeom prst="rect">
            <a:avLst/>
          </a:prstGeom>
        </p:spPr>
      </p:pic>
      <p:pic>
        <p:nvPicPr>
          <p:cNvPr id="8" name="รูปภาพ 7" descr="Global Voices Community Blog » &lt;strong&gt;Trello&lt;/strong&gt; Task Management Guid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44" y="4664014"/>
            <a:ext cx="3915295" cy="108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0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/>
              <a:t>ที่มาและความสำคัญ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Algerian" panose="04020705040A02060702" pitchFamily="82" charset="0"/>
              </a:rPr>
              <a:t>ทางกลุ่มของเรานั้นต้องการฝึกใช้</a:t>
            </a:r>
            <a:r>
              <a:rPr lang="en-US" dirty="0" smtClean="0">
                <a:latin typeface="Algerian" panose="04020705040A02060702" pitchFamily="82" charset="0"/>
              </a:rPr>
              <a:t> Scum board </a:t>
            </a:r>
            <a:r>
              <a:rPr lang="th-TH" dirty="0" smtClean="0">
                <a:latin typeface="Algerian" panose="04020705040A02060702" pitchFamily="82" charset="0"/>
              </a:rPr>
              <a:t>เพื่อวางแผนการทำงานโดยการใช้ </a:t>
            </a:r>
            <a:r>
              <a:rPr lang="en-US" dirty="0" smtClean="0">
                <a:latin typeface="Algerian" panose="04020705040A02060702" pitchFamily="82" charset="0"/>
              </a:rPr>
              <a:t>eclipse </a:t>
            </a:r>
            <a:r>
              <a:rPr lang="th-TH" dirty="0" smtClean="0">
                <a:latin typeface="Algerian" panose="04020705040A02060702" pitchFamily="82" charset="0"/>
              </a:rPr>
              <a:t>และ</a:t>
            </a:r>
            <a:r>
              <a:rPr lang="en-US" dirty="0" smtClean="0">
                <a:latin typeface="Algerian" panose="04020705040A02060702" pitchFamily="82" charset="0"/>
              </a:rPr>
              <a:t> java</a:t>
            </a:r>
            <a:r>
              <a:rPr lang="th-TH" dirty="0" smtClean="0">
                <a:latin typeface="Algerian" panose="04020705040A02060702" pitchFamily="82" charset="0"/>
              </a:rPr>
              <a:t> ในการทำงานโปรแกรมเกมหมากรุก </a:t>
            </a:r>
            <a:r>
              <a:rPr lang="en-US" dirty="0" smtClean="0">
                <a:latin typeface="Algerian" panose="04020705040A02060702" pitchFamily="82" charset="0"/>
              </a:rPr>
              <a:t>(chess game</a:t>
            </a:r>
            <a:r>
              <a:rPr lang="en-US" dirty="0" smtClean="0"/>
              <a:t>)</a:t>
            </a:r>
            <a:endParaRPr lang="th-TH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65" y="3150524"/>
            <a:ext cx="1879132" cy="3359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18" y="4058223"/>
            <a:ext cx="1665490" cy="19615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821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Chess game </a:t>
            </a:r>
            <a:endParaRPr lang="th-TH" dirty="0">
              <a:latin typeface="Algerian" panose="04020705040A02060702" pitchFamily="82" charset="0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เป็นเกม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กระดานแนววางที่ใช้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ผู้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เล่นสอง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คน เล่นกัน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บนกระดาน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หมากรุก ซึ่งเป็นกระดานสลับสีซึ่งมีจัตุรัส 64 ช่อง 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แบบ 8*8 หมาก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รุกใช้โจมตีและยึดตัวหมากรุกฝ่ายตรงข้าม โดยมีเป้าหมายเพื่อ "รุกจน" 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checkmate) 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คิง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ของฝ่ายตรงข้ามโดยทำให้คิงนั้นเสี่ยงต่อการถูกยึดและเดินหนี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ไม่ได้</a:t>
            </a:r>
          </a:p>
          <a:p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ตัวหมากแต่ละฝ่ายมีทั้งหมด 16 ตัว แบ่งเป็น 6 ประเภท 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ได้แก่ </a:t>
            </a:r>
            <a:r>
              <a:rPr lang="th-TH" sz="2000" dirty="0" smtClean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คิง 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1 ตัว </a:t>
            </a:r>
            <a:r>
              <a:rPr lang="th-TH" sz="2000" dirty="0" err="1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ควีน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 1 ตัว เรือ 2 ตัว อัศวิน 2 ตัว </a:t>
            </a:r>
            <a:r>
              <a:rPr lang="th-TH" sz="2000" dirty="0" err="1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บิช</a:t>
            </a:r>
            <a:r>
              <a:rPr lang="th-TH" sz="2000" dirty="0">
                <a:solidFill>
                  <a:schemeClr val="tx1"/>
                </a:solidFill>
                <a:latin typeface="Algerian" panose="04020705040A02060702" pitchFamily="82" charset="0"/>
                <a:cs typeface="+mj-cs"/>
              </a:rPr>
              <a:t>อป 2 ตัวและเบี้ย 8 ตัว</a:t>
            </a:r>
            <a:endParaRPr lang="th-TH" sz="2000" dirty="0" smtClean="0">
              <a:solidFill>
                <a:schemeClr val="tx1"/>
              </a:solidFill>
              <a:latin typeface="Algerian" panose="04020705040A02060702" pitchFamily="82" charset="0"/>
              <a:cs typeface="+mj-cs"/>
            </a:endParaRPr>
          </a:p>
        </p:txBody>
      </p:sp>
      <p:pic>
        <p:nvPicPr>
          <p:cNvPr id="7" name="รูปภาพ 6" descr="File:&lt;strong&gt;Chess&lt;/strong&gt; &lt;strong&gt;bishop&lt;/strong&gt;.jp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74" y="4536094"/>
            <a:ext cx="2353555" cy="1757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627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/>
              <a:t>การแบ่งหน้าที่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Algerian" panose="04020705040A02060702" pitchFamily="82" charset="0"/>
              </a:rPr>
              <a:t>1. ส่วนของ</a:t>
            </a:r>
            <a:r>
              <a:rPr lang="en-US" dirty="0" smtClean="0">
                <a:latin typeface="Algerian" panose="04020705040A02060702" pitchFamily="82" charset="0"/>
              </a:rPr>
              <a:t>chess</a:t>
            </a:r>
            <a:endParaRPr lang="th-TH" dirty="0" smtClean="0">
              <a:latin typeface="Algerian" panose="04020705040A02060702" pitchFamily="82" charset="0"/>
            </a:endParaRPr>
          </a:p>
          <a:p>
            <a:r>
              <a:rPr lang="th-TH" dirty="0" smtClean="0">
                <a:latin typeface="Algerian" panose="04020705040A02060702" pitchFamily="82" charset="0"/>
              </a:rPr>
              <a:t>2.</a:t>
            </a:r>
            <a:r>
              <a:rPr lang="en-US" dirty="0" smtClean="0">
                <a:latin typeface="Algerian" panose="04020705040A02060702" pitchFamily="82" charset="0"/>
              </a:rPr>
              <a:t>GUI</a:t>
            </a:r>
            <a:endParaRPr lang="th-TH" dirty="0" smtClean="0">
              <a:latin typeface="Algerian" panose="04020705040A02060702" pitchFamily="82" charset="0"/>
            </a:endParaRPr>
          </a:p>
          <a:p>
            <a:r>
              <a:rPr lang="th-TH" dirty="0" smtClean="0">
                <a:latin typeface="Algerian" panose="04020705040A02060702" pitchFamily="82" charset="0"/>
              </a:rPr>
              <a:t>3.</a:t>
            </a:r>
            <a:r>
              <a:rPr lang="en-US" dirty="0" smtClean="0">
                <a:latin typeface="Algerian" panose="04020705040A02060702" pitchFamily="82" charset="0"/>
              </a:rPr>
              <a:t>chessboard</a:t>
            </a:r>
            <a:endParaRPr lang="th-TH" dirty="0" smtClean="0">
              <a:latin typeface="Algerian" panose="04020705040A02060702" pitchFamily="82" charset="0"/>
            </a:endParaRPr>
          </a:p>
          <a:p>
            <a:r>
              <a:rPr lang="th-TH" dirty="0" smtClean="0">
                <a:latin typeface="Algerian" panose="04020705040A02060702" pitchFamily="82" charset="0"/>
              </a:rPr>
              <a:t>4.</a:t>
            </a:r>
            <a:r>
              <a:rPr lang="en-US" dirty="0" smtClean="0">
                <a:latin typeface="Algerian" panose="04020705040A02060702" pitchFamily="82" charset="0"/>
              </a:rPr>
              <a:t>chess piece</a:t>
            </a:r>
          </a:p>
          <a:p>
            <a:r>
              <a:rPr lang="th-TH" dirty="0" smtClean="0">
                <a:latin typeface="Algerian" panose="04020705040A02060702" pitchFamily="82" charset="0"/>
              </a:rPr>
              <a:t>5. </a:t>
            </a:r>
            <a:r>
              <a:rPr lang="en-US" dirty="0" err="1" smtClean="0">
                <a:latin typeface="Algerian" panose="04020705040A02060702" pitchFamily="82" charset="0"/>
              </a:rPr>
              <a:t>trello</a:t>
            </a:r>
            <a:endParaRPr lang="th-TH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/>
              <a:t>ปัญหาที่ต้องแก้ไข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Algerian" panose="04020705040A02060702" pitchFamily="82" charset="0"/>
              </a:rPr>
              <a:t>ไม่เข้าใจ</a:t>
            </a:r>
            <a:r>
              <a:rPr lang="en-US" dirty="0" smtClean="0">
                <a:latin typeface="Algerian" panose="04020705040A02060702" pitchFamily="82" charset="0"/>
              </a:rPr>
              <a:t> code</a:t>
            </a:r>
            <a:r>
              <a:rPr lang="th-TH" dirty="0" smtClean="0">
                <a:latin typeface="Algerian" panose="04020705040A02060702" pitchFamily="82" charset="0"/>
              </a:rPr>
              <a:t> จำพวก</a:t>
            </a:r>
            <a:r>
              <a:rPr lang="en-US" dirty="0" smtClean="0">
                <a:latin typeface="Algerian" panose="04020705040A02060702" pitchFamily="82" charset="0"/>
              </a:rPr>
              <a:t> abstract</a:t>
            </a:r>
          </a:p>
          <a:p>
            <a:r>
              <a:rPr lang="th-TH" dirty="0" smtClean="0">
                <a:latin typeface="Algerian" panose="04020705040A02060702" pitchFamily="82" charset="0"/>
              </a:rPr>
              <a:t>ใช้เวลาในการคิด</a:t>
            </a:r>
            <a:r>
              <a:rPr lang="en-US" dirty="0" smtClean="0">
                <a:latin typeface="Algerian" panose="04020705040A02060702" pitchFamily="82" charset="0"/>
              </a:rPr>
              <a:t> pattern</a:t>
            </a:r>
            <a:r>
              <a:rPr lang="th-TH" dirty="0" smtClean="0">
                <a:latin typeface="Algerian" panose="04020705040A02060702" pitchFamily="82" charset="0"/>
              </a:rPr>
              <a:t> ของตัวหมาก เวลาเขียน</a:t>
            </a:r>
            <a:r>
              <a:rPr lang="en-US" dirty="0" smtClean="0">
                <a:latin typeface="Algerian" panose="04020705040A02060702" pitchFamily="82" charset="0"/>
              </a:rPr>
              <a:t> code</a:t>
            </a:r>
            <a:r>
              <a:rPr lang="th-TH" dirty="0" smtClean="0">
                <a:latin typeface="Algerian" panose="04020705040A02060702" pitchFamily="82" charset="0"/>
              </a:rPr>
              <a:t> นานเกินไป</a:t>
            </a:r>
          </a:p>
          <a:p>
            <a:r>
              <a:rPr lang="th-TH" dirty="0" smtClean="0">
                <a:latin typeface="Algerian" panose="04020705040A02060702" pitchFamily="82" charset="0"/>
              </a:rPr>
              <a:t>มี </a:t>
            </a:r>
            <a:r>
              <a:rPr lang="en-US" dirty="0" smtClean="0">
                <a:latin typeface="Algerian" panose="04020705040A02060702" pitchFamily="82" charset="0"/>
              </a:rPr>
              <a:t>bug</a:t>
            </a:r>
            <a:r>
              <a:rPr lang="th-TH" dirty="0" smtClean="0">
                <a:latin typeface="Algerian" panose="04020705040A02060702" pitchFamily="82" charset="0"/>
              </a:rPr>
              <a:t> เกิดขึ้น</a:t>
            </a:r>
            <a:endParaRPr lang="th-TH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0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/>
              <a:t>อุปสรรค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Algerian" panose="04020705040A02060702" pitchFamily="82" charset="0"/>
              </a:rPr>
              <a:t>ไม่ได้ระบุปัญหาให้ชัดเจนว่าต้องการให้โปรแกรมทำอะไรบ้าง</a:t>
            </a:r>
          </a:p>
          <a:p>
            <a:r>
              <a:rPr lang="th-TH" dirty="0" err="1" smtClean="0">
                <a:latin typeface="Algerian" panose="04020705040A02060702" pitchFamily="82" charset="0"/>
              </a:rPr>
              <a:t>การทำ</a:t>
            </a:r>
            <a:r>
              <a:rPr lang="en-US" dirty="0" smtClean="0">
                <a:latin typeface="Algerian" panose="04020705040A02060702" pitchFamily="82" charset="0"/>
              </a:rPr>
              <a:t> chess board</a:t>
            </a:r>
            <a:r>
              <a:rPr lang="th-TH" dirty="0" smtClean="0">
                <a:latin typeface="Algerian" panose="04020705040A02060702" pitchFamily="82" charset="0"/>
              </a:rPr>
              <a:t> ให้ออกมาเป็นตารางหมากรุกที่เหมือนของ</a:t>
            </a:r>
            <a:r>
              <a:rPr lang="th-TH" dirty="0" smtClean="0">
                <a:latin typeface="Algerian" panose="04020705040A02060702" pitchFamily="82" charset="0"/>
              </a:rPr>
              <a:t>จริง</a:t>
            </a:r>
          </a:p>
          <a:p>
            <a:r>
              <a:rPr lang="th-TH" dirty="0" smtClean="0">
                <a:latin typeface="Algerian" panose="04020705040A02060702" pitchFamily="82" charset="0"/>
              </a:rPr>
              <a:t>ระยะเวลา</a:t>
            </a:r>
          </a:p>
          <a:p>
            <a:r>
              <a:rPr lang="th-TH" dirty="0" smtClean="0">
                <a:latin typeface="Algerian" panose="04020705040A02060702" pitchFamily="82" charset="0"/>
              </a:rPr>
              <a:t>ความรู้ความเข้าใจใน </a:t>
            </a:r>
            <a:r>
              <a:rPr lang="en-US" dirty="0" smtClean="0">
                <a:latin typeface="Algerian" panose="04020705040A02060702" pitchFamily="82" charset="0"/>
              </a:rPr>
              <a:t>java</a:t>
            </a:r>
            <a:r>
              <a:rPr lang="th-TH" dirty="0" smtClean="0">
                <a:latin typeface="Algerian" panose="04020705040A02060702" pitchFamily="82" charset="0"/>
              </a:rPr>
              <a:t> มีน้อยเกินไป</a:t>
            </a:r>
            <a:endParaRPr lang="th-TH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1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USER </a:t>
            </a:r>
            <a:r>
              <a:rPr lang="en-US" dirty="0" err="1" smtClean="0">
                <a:latin typeface="Algerian" panose="04020705040A02060702" pitchFamily="82" charset="0"/>
              </a:rPr>
              <a:t>StORY</a:t>
            </a:r>
            <a:endParaRPr lang="th-TH" dirty="0">
              <a:latin typeface="Algerian" panose="04020705040A02060702" pitchFamily="82" charset="0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60" y="2318589"/>
            <a:ext cx="8218439" cy="4381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14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tools</a:t>
            </a:r>
            <a:endParaRPr lang="th-TH" dirty="0">
              <a:latin typeface="Algerian" panose="04020705040A02060702" pitchFamily="82" charset="0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lgerian" panose="04020705040A02060702" pitchFamily="82" charset="0"/>
              </a:rPr>
              <a:t>Java eclipse </a:t>
            </a:r>
            <a:r>
              <a:rPr lang="th-TH" sz="2000" dirty="0" smtClean="0">
                <a:latin typeface="Algerian" panose="04020705040A02060702" pitchFamily="82" charset="0"/>
              </a:rPr>
              <a:t>ใช้เขียนโปรแกรม</a:t>
            </a:r>
            <a:endParaRPr lang="en-US" sz="2000" dirty="0" smtClean="0">
              <a:latin typeface="Algerian" panose="04020705040A02060702" pitchFamily="82" charset="0"/>
            </a:endParaRPr>
          </a:p>
          <a:p>
            <a:r>
              <a:rPr lang="en-US" sz="2000" dirty="0" smtClean="0">
                <a:latin typeface="Algerian" panose="04020705040A02060702" pitchFamily="82" charset="0"/>
              </a:rPr>
              <a:t>Trello </a:t>
            </a:r>
            <a:r>
              <a:rPr lang="th-TH" sz="2000" dirty="0" smtClean="0">
                <a:latin typeface="Algerian" panose="04020705040A02060702" pitchFamily="82" charset="0"/>
              </a:rPr>
              <a:t>ใช้แบ่งหน้าที่ความรับผิดชอบ</a:t>
            </a:r>
            <a:r>
              <a:rPr lang="en-US" sz="2000" dirty="0" smtClean="0">
                <a:latin typeface="Algerian" panose="04020705040A02060702" pitchFamily="82" charset="0"/>
              </a:rPr>
              <a:t> task </a:t>
            </a:r>
            <a:r>
              <a:rPr lang="th-TH" sz="2000" dirty="0" smtClean="0">
                <a:latin typeface="Algerian" panose="04020705040A02060702" pitchFamily="82" charset="0"/>
              </a:rPr>
              <a:t>ใน</a:t>
            </a:r>
            <a:r>
              <a:rPr lang="en-US" sz="2000" dirty="0" smtClean="0">
                <a:latin typeface="Algerian" panose="04020705040A02060702" pitchFamily="82" charset="0"/>
              </a:rPr>
              <a:t> scrum board</a:t>
            </a:r>
          </a:p>
          <a:p>
            <a:r>
              <a:rPr lang="en-US" sz="2000" dirty="0" err="1" smtClean="0">
                <a:latin typeface="Algerian" panose="04020705040A02060702" pitchFamily="82" charset="0"/>
              </a:rPr>
              <a:t>github</a:t>
            </a:r>
            <a:r>
              <a:rPr lang="th-TH" sz="2000" dirty="0" smtClean="0">
                <a:latin typeface="Algerian" panose="04020705040A02060702" pitchFamily="82" charset="0"/>
              </a:rPr>
              <a:t> ใช้</a:t>
            </a:r>
            <a:r>
              <a:rPr lang="th-TH" sz="2000" dirty="0" err="1" smtClean="0">
                <a:latin typeface="Algerian" panose="04020705040A02060702" pitchFamily="82" charset="0"/>
              </a:rPr>
              <a:t>อัพ</a:t>
            </a:r>
            <a:r>
              <a:rPr lang="th-TH" sz="2000" dirty="0" smtClean="0">
                <a:latin typeface="Algerian" panose="04020705040A02060702" pitchFamily="82" charset="0"/>
              </a:rPr>
              <a:t>ไฟล์งาน</a:t>
            </a:r>
            <a:endParaRPr lang="en-US" sz="2000" dirty="0" smtClean="0">
              <a:latin typeface="Algerian" panose="04020705040A02060702" pitchFamily="82" charset="0"/>
            </a:endParaRPr>
          </a:p>
          <a:p>
            <a:endParaRPr lang="th-TH" dirty="0"/>
          </a:p>
        </p:txBody>
      </p:sp>
      <p:pic>
        <p:nvPicPr>
          <p:cNvPr id="4" name="รูปภาพ 3" descr="Quickly post gists to &lt;strong&gt;GitHub&lt;/strong&gt; Enterprise and &lt;strong&gt;github&lt;/strong&gt;.com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46" y="4021975"/>
            <a:ext cx="1997825" cy="1997825"/>
          </a:xfrm>
          <a:prstGeom prst="rect">
            <a:avLst/>
          </a:prstGeom>
        </p:spPr>
      </p:pic>
      <p:pic>
        <p:nvPicPr>
          <p:cNvPr id="5" name="รูปภาพ 4" descr="Global Voices Community Blog » &lt;strong&gt;Trello&lt;/strong&gt; Task Management Guid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35" y="4478769"/>
            <a:ext cx="3915295" cy="1084235"/>
          </a:xfrm>
          <a:prstGeom prst="rect">
            <a:avLst/>
          </a:prstGeom>
        </p:spPr>
      </p:pic>
      <p:pic>
        <p:nvPicPr>
          <p:cNvPr id="1026" name="Picture 2" descr="รูปภาพที่เกี่ยวข้อ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416" y="39493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5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/>
              <a:t>การเดินของตัวหมาก</a:t>
            </a:r>
            <a:endParaRPr lang="th-TH" dirty="0"/>
          </a:p>
        </p:txBody>
      </p:sp>
      <p:pic>
        <p:nvPicPr>
          <p:cNvPr id="4" name="Picture 2" descr="ผลการค้นหารูปภาพสำหรับ rook chess mo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2992889"/>
            <a:ext cx="3183366" cy="31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รูปภาพที่เกี่ยวข้อ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850" y="2992889"/>
            <a:ext cx="2986918" cy="29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ผลการค้นหารูปภาพสำหรับ queen chess mo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11" y="2992889"/>
            <a:ext cx="3235481" cy="275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อิออนสำหรับห้องประชุม">
  <a:themeElements>
    <a:clrScheme name="อิออนสำหรับห้องประชุม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อิออนสำหรับห้องประชุม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อิออนสำหรับห้องประชุม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TM04033921[[fn=ดามาสก์]]</Template>
  <TotalTime>174</TotalTime>
  <Words>257</Words>
  <Application>Microsoft Office PowerPoint</Application>
  <PresentationFormat>แบบจอกว้าง</PresentationFormat>
  <Paragraphs>30</Paragraphs>
  <Slides>10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17" baseType="lpstr">
      <vt:lpstr>Algerian</vt:lpstr>
      <vt:lpstr>Angsana New</vt:lpstr>
      <vt:lpstr>Arial</vt:lpstr>
      <vt:lpstr>Century Gothic</vt:lpstr>
      <vt:lpstr>Cordia New</vt:lpstr>
      <vt:lpstr>Wingdings 3</vt:lpstr>
      <vt:lpstr>อิออนสำหรับห้องประชุม</vt:lpstr>
      <vt:lpstr>Chess game</vt:lpstr>
      <vt:lpstr>ที่มาและความสำคัญ</vt:lpstr>
      <vt:lpstr>Chess game </vt:lpstr>
      <vt:lpstr>การแบ่งหน้าที่</vt:lpstr>
      <vt:lpstr>ปัญหาที่ต้องแก้ไข</vt:lpstr>
      <vt:lpstr>อุปสรรค</vt:lpstr>
      <vt:lpstr>USER StORY</vt:lpstr>
      <vt:lpstr>tools</vt:lpstr>
      <vt:lpstr>การเดินของตัวหมาก</vt:lpstr>
      <vt:lpstr>Link github//trello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</dc:title>
  <dc:creator>pheeraphas kulsiriphongphan</dc:creator>
  <cp:lastModifiedBy>pheeraphas kulsiriphongphan</cp:lastModifiedBy>
  <cp:revision>16</cp:revision>
  <dcterms:created xsi:type="dcterms:W3CDTF">2019-10-09T02:19:40Z</dcterms:created>
  <dcterms:modified xsi:type="dcterms:W3CDTF">2019-10-20T15:57:16Z</dcterms:modified>
</cp:coreProperties>
</file>